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102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de-CH" smtClean="0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de-CH" smtClean="0"/>
              <a:t>Mastertitelformat bearbeiten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 smtClean="0"/>
              <a:t>Bild auf Platzhalter ziehen oder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über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 smtClean="0"/>
              <a:t>Bild auf Platzhalter ziehen oder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de-CH" smtClean="0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Bilder über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 smtClean="0"/>
              <a:t>Bild auf Platzhalter ziehen oder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de-CH" smtClean="0"/>
              <a:t>Mastertitelformat bearbeiten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 smtClean="0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de-CH" smtClean="0"/>
              <a:t>Mastertitelformat bearbeiten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 smtClean="0"/>
              <a:t>Bild auf Platzhalter ziehen oder durch Klicken auf Symbol hinzufügen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mtClean="0"/>
              <a:t>Mastertitelformat bearbeiten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de-CH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CH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Interaktive Geschichten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Abschlussprojekt Deutsch 18qA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3709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788" y="1249348"/>
            <a:ext cx="7716837" cy="1447800"/>
          </a:xfrm>
        </p:spPr>
        <p:txBody>
          <a:bodyPr/>
          <a:lstStyle/>
          <a:p>
            <a:r>
              <a:rPr lang="de-DE" dirty="0" smtClean="0"/>
              <a:t>Auftrag (2er-Gruppe)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2788" y="2889890"/>
            <a:ext cx="7716838" cy="3725304"/>
          </a:xfrm>
        </p:spPr>
        <p:txBody>
          <a:bodyPr/>
          <a:lstStyle/>
          <a:p>
            <a:r>
              <a:rPr lang="de-DE" dirty="0" smtClean="0"/>
              <a:t>Rufen Sie </a:t>
            </a:r>
            <a:r>
              <a:rPr lang="de-DE" dirty="0"/>
              <a:t>die Website </a:t>
            </a:r>
            <a:r>
              <a:rPr lang="de-DE" dirty="0" err="1" smtClean="0"/>
              <a:t>writer.inklestudios.com</a:t>
            </a:r>
            <a:r>
              <a:rPr lang="de-DE" dirty="0" smtClean="0"/>
              <a:t> auf, klicken Sie auf '</a:t>
            </a:r>
            <a:r>
              <a:rPr lang="de-DE" dirty="0" err="1" smtClean="0"/>
              <a:t>sign</a:t>
            </a:r>
            <a:r>
              <a:rPr lang="de-DE" dirty="0" smtClean="0"/>
              <a:t> in' und dann auf 'Create </a:t>
            </a:r>
            <a:r>
              <a:rPr lang="de-DE" dirty="0" err="1" smtClean="0"/>
              <a:t>account</a:t>
            </a:r>
            <a:r>
              <a:rPr lang="de-DE" dirty="0" smtClean="0"/>
              <a:t>'.</a:t>
            </a:r>
          </a:p>
          <a:p>
            <a:r>
              <a:rPr lang="de-DE" dirty="0" smtClean="0"/>
              <a:t>Starten Sie dann das </a:t>
            </a:r>
            <a:r>
              <a:rPr lang="de-DE" dirty="0" err="1" smtClean="0"/>
              <a:t>Tutorial</a:t>
            </a:r>
            <a:r>
              <a:rPr lang="de-DE" dirty="0" smtClean="0"/>
              <a:t>. Machen Sie die ersten drei </a:t>
            </a:r>
            <a:r>
              <a:rPr lang="de-DE" dirty="0" err="1" smtClean="0"/>
              <a:t>Tutorials</a:t>
            </a:r>
            <a:r>
              <a:rPr lang="de-DE" dirty="0" smtClean="0"/>
              <a:t> (</a:t>
            </a:r>
            <a:r>
              <a:rPr lang="de-DE" i="1" dirty="0" err="1" smtClean="0"/>
              <a:t>begin</a:t>
            </a:r>
            <a:r>
              <a:rPr lang="de-DE" i="1" dirty="0" smtClean="0"/>
              <a:t> </a:t>
            </a:r>
            <a:r>
              <a:rPr lang="de-DE" i="1" dirty="0" err="1" smtClean="0"/>
              <a:t>at</a:t>
            </a:r>
            <a:r>
              <a:rPr lang="de-DE" i="1" dirty="0" smtClean="0"/>
              <a:t> </a:t>
            </a:r>
            <a:r>
              <a:rPr lang="de-DE" i="1" dirty="0" err="1" smtClean="0"/>
              <a:t>the</a:t>
            </a:r>
            <a:r>
              <a:rPr lang="de-DE" i="1" dirty="0" smtClean="0"/>
              <a:t> </a:t>
            </a:r>
            <a:r>
              <a:rPr lang="de-DE" i="1" dirty="0" err="1" smtClean="0"/>
              <a:t>beginning</a:t>
            </a:r>
            <a:r>
              <a:rPr lang="de-DE" dirty="0" smtClean="0"/>
              <a:t>, </a:t>
            </a:r>
            <a:r>
              <a:rPr lang="de-DE" i="1" dirty="0" err="1" smtClean="0"/>
              <a:t>joining</a:t>
            </a:r>
            <a:r>
              <a:rPr lang="de-DE" i="1" dirty="0" smtClean="0"/>
              <a:t> </a:t>
            </a:r>
            <a:r>
              <a:rPr lang="de-DE" i="1" dirty="0" err="1" smtClean="0"/>
              <a:t>and</a:t>
            </a:r>
            <a:r>
              <a:rPr lang="de-DE" i="1" dirty="0" smtClean="0"/>
              <a:t> </a:t>
            </a:r>
            <a:r>
              <a:rPr lang="de-DE" i="1" dirty="0" err="1" smtClean="0"/>
              <a:t>jumping</a:t>
            </a:r>
            <a:r>
              <a:rPr lang="de-DE" dirty="0" smtClean="0"/>
              <a:t>, </a:t>
            </a:r>
            <a:r>
              <a:rPr lang="de-DE" i="1" dirty="0" err="1" smtClean="0"/>
              <a:t>sections</a:t>
            </a:r>
            <a:r>
              <a:rPr lang="de-DE" i="1" dirty="0" smtClean="0"/>
              <a:t> </a:t>
            </a:r>
            <a:r>
              <a:rPr lang="de-DE" i="1" dirty="0" err="1" smtClean="0"/>
              <a:t>and</a:t>
            </a:r>
            <a:r>
              <a:rPr lang="de-DE" i="1" dirty="0" smtClean="0"/>
              <a:t> </a:t>
            </a:r>
            <a:r>
              <a:rPr lang="de-DE" i="1" dirty="0" err="1" smtClean="0"/>
              <a:t>loose</a:t>
            </a:r>
            <a:r>
              <a:rPr lang="de-DE" i="1" dirty="0" smtClean="0"/>
              <a:t> </a:t>
            </a:r>
            <a:r>
              <a:rPr lang="de-DE" i="1" dirty="0" err="1" smtClean="0"/>
              <a:t>ends</a:t>
            </a:r>
            <a:r>
              <a:rPr lang="de-DE" dirty="0" smtClean="0"/>
              <a:t>)</a:t>
            </a:r>
          </a:p>
          <a:p>
            <a:r>
              <a:rPr lang="de-DE" dirty="0" smtClean="0"/>
              <a:t>Schreiben Sie eine erste kurze Geschichte mit 2-3 </a:t>
            </a:r>
            <a:r>
              <a:rPr lang="de-DE" i="1" dirty="0" err="1" smtClean="0"/>
              <a:t>sections</a:t>
            </a:r>
            <a:r>
              <a:rPr lang="de-DE" dirty="0" smtClean="0"/>
              <a:t> und keinen </a:t>
            </a:r>
            <a:r>
              <a:rPr lang="de-DE" i="1" dirty="0" err="1" smtClean="0"/>
              <a:t>loose</a:t>
            </a:r>
            <a:r>
              <a:rPr lang="de-DE" i="1" dirty="0" smtClean="0"/>
              <a:t> </a:t>
            </a:r>
            <a:r>
              <a:rPr lang="de-DE" i="1" dirty="0" err="1" smtClean="0"/>
              <a:t>ends</a:t>
            </a:r>
            <a:r>
              <a:rPr lang="de-D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2396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788" y="1249348"/>
            <a:ext cx="7716837" cy="1447800"/>
          </a:xfrm>
        </p:spPr>
        <p:txBody>
          <a:bodyPr/>
          <a:lstStyle/>
          <a:p>
            <a:r>
              <a:rPr lang="de-DE" dirty="0" smtClean="0"/>
              <a:t>Glossar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2788" y="2889890"/>
            <a:ext cx="7716838" cy="3725304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  <a:tabLst>
                <a:tab pos="2601913" algn="l"/>
              </a:tabLst>
            </a:pPr>
            <a:r>
              <a:rPr lang="de-DE" sz="2000" dirty="0" err="1">
                <a:effectLst/>
              </a:rPr>
              <a:t>paragraph</a:t>
            </a:r>
            <a:r>
              <a:rPr lang="de-DE" sz="2000" dirty="0">
                <a:effectLst/>
              </a:rPr>
              <a:t>	Abschnitt, Absatz</a:t>
            </a:r>
            <a:endParaRPr lang="de-CH" sz="2000" dirty="0">
              <a:effectLst/>
            </a:endParaRPr>
          </a:p>
          <a:p>
            <a:pPr marL="0" indent="0">
              <a:spcAft>
                <a:spcPts val="0"/>
              </a:spcAft>
              <a:buNone/>
              <a:tabLst>
                <a:tab pos="2601913" algn="l"/>
              </a:tabLst>
            </a:pPr>
            <a:r>
              <a:rPr lang="de-DE" sz="2000" dirty="0" err="1">
                <a:effectLst/>
              </a:rPr>
              <a:t>option</a:t>
            </a:r>
            <a:r>
              <a:rPr lang="de-DE" sz="2000" dirty="0">
                <a:effectLst/>
              </a:rPr>
              <a:t>	Möglichkeit</a:t>
            </a:r>
            <a:endParaRPr lang="de-CH" sz="2000" dirty="0">
              <a:effectLst/>
            </a:endParaRPr>
          </a:p>
          <a:p>
            <a:pPr marL="0" indent="0">
              <a:spcAft>
                <a:spcPts val="0"/>
              </a:spcAft>
              <a:buNone/>
              <a:tabLst>
                <a:tab pos="2601913" algn="l"/>
              </a:tabLst>
            </a:pPr>
            <a:r>
              <a:rPr lang="de-DE" sz="2000" dirty="0" err="1" smtClean="0">
                <a:effectLst/>
              </a:rPr>
              <a:t>to</a:t>
            </a:r>
            <a:r>
              <a:rPr lang="de-DE" sz="2000" smtClean="0">
                <a:effectLst/>
              </a:rPr>
              <a:t> edit</a:t>
            </a:r>
            <a:r>
              <a:rPr lang="de-DE" sz="2000" dirty="0">
                <a:effectLst/>
              </a:rPr>
              <a:t>	bearbeiten</a:t>
            </a:r>
            <a:endParaRPr lang="de-CH" sz="2000" dirty="0">
              <a:effectLst/>
            </a:endParaRPr>
          </a:p>
          <a:p>
            <a:pPr marL="0" indent="0">
              <a:spcAft>
                <a:spcPts val="0"/>
              </a:spcAft>
              <a:buNone/>
              <a:tabLst>
                <a:tab pos="2601913" algn="l"/>
              </a:tabLst>
            </a:pPr>
            <a:r>
              <a:rPr lang="de-DE" sz="2000" dirty="0" err="1">
                <a:effectLst/>
              </a:rPr>
              <a:t>connection</a:t>
            </a:r>
            <a:r>
              <a:rPr lang="de-DE" sz="2000" dirty="0">
                <a:effectLst/>
              </a:rPr>
              <a:t>	Verknüpfung, </a:t>
            </a:r>
            <a:r>
              <a:rPr lang="de-DE" sz="2000" dirty="0" smtClean="0">
                <a:effectLst/>
              </a:rPr>
              <a:t>Verbindung</a:t>
            </a:r>
            <a:endParaRPr lang="de-CH" sz="2000" dirty="0">
              <a:effectLst/>
            </a:endParaRPr>
          </a:p>
          <a:p>
            <a:pPr marL="0" indent="0">
              <a:spcAft>
                <a:spcPts val="0"/>
              </a:spcAft>
              <a:buNone/>
              <a:tabLst>
                <a:tab pos="2601913" algn="l"/>
              </a:tabLst>
            </a:pPr>
            <a:r>
              <a:rPr lang="de-DE" sz="2000" dirty="0" err="1">
                <a:effectLst/>
              </a:rPr>
              <a:t>to</a:t>
            </a:r>
            <a:r>
              <a:rPr lang="de-DE" sz="2000" dirty="0">
                <a:effectLst/>
              </a:rPr>
              <a:t> </a:t>
            </a:r>
            <a:r>
              <a:rPr lang="de-DE" sz="2000" dirty="0" err="1">
                <a:effectLst/>
              </a:rPr>
              <a:t>connect</a:t>
            </a:r>
            <a:r>
              <a:rPr lang="de-DE" sz="2000" dirty="0">
                <a:effectLst/>
              </a:rPr>
              <a:t>	verbinden, verknüpfen</a:t>
            </a:r>
            <a:endParaRPr lang="de-CH" sz="2000" dirty="0">
              <a:effectLst/>
            </a:endParaRPr>
          </a:p>
          <a:p>
            <a:pPr marL="0" indent="0">
              <a:spcAft>
                <a:spcPts val="0"/>
              </a:spcAft>
              <a:buNone/>
              <a:tabLst>
                <a:tab pos="2601913" algn="l"/>
              </a:tabLst>
            </a:pPr>
            <a:r>
              <a:rPr lang="de-DE" sz="2000" dirty="0" err="1">
                <a:effectLst/>
              </a:rPr>
              <a:t>branch</a:t>
            </a:r>
            <a:r>
              <a:rPr lang="de-DE" sz="2000" dirty="0">
                <a:effectLst/>
              </a:rPr>
              <a:t>	Ast, Zweig</a:t>
            </a:r>
            <a:endParaRPr lang="de-CH" sz="2000" dirty="0">
              <a:effectLst/>
            </a:endParaRPr>
          </a:p>
          <a:p>
            <a:pPr marL="0" indent="0">
              <a:spcAft>
                <a:spcPts val="0"/>
              </a:spcAft>
              <a:buNone/>
              <a:tabLst>
                <a:tab pos="2601913" algn="l"/>
              </a:tabLst>
            </a:pPr>
            <a:r>
              <a:rPr lang="de-DE" sz="2000" dirty="0" err="1">
                <a:effectLst/>
              </a:rPr>
              <a:t>to</a:t>
            </a:r>
            <a:r>
              <a:rPr lang="de-DE" sz="2000" dirty="0">
                <a:effectLst/>
              </a:rPr>
              <a:t> </a:t>
            </a:r>
            <a:r>
              <a:rPr lang="de-DE" sz="2000" dirty="0" err="1" smtClean="0">
                <a:effectLst/>
              </a:rPr>
              <a:t>branch</a:t>
            </a:r>
            <a:r>
              <a:rPr lang="de-DE" sz="2000" dirty="0">
                <a:effectLst/>
              </a:rPr>
              <a:t>	verzweigen</a:t>
            </a:r>
            <a:endParaRPr lang="de-CH" sz="2000" dirty="0">
              <a:effectLst/>
            </a:endParaRPr>
          </a:p>
          <a:p>
            <a:pPr marL="0" indent="0">
              <a:spcAft>
                <a:spcPts val="0"/>
              </a:spcAft>
              <a:buNone/>
              <a:tabLst>
                <a:tab pos="2601913" algn="l"/>
              </a:tabLst>
            </a:pPr>
            <a:r>
              <a:rPr lang="de-DE" sz="2000" dirty="0" err="1">
                <a:effectLst/>
              </a:rPr>
              <a:t>to</a:t>
            </a:r>
            <a:r>
              <a:rPr lang="de-DE" sz="2000" dirty="0">
                <a:effectLst/>
              </a:rPr>
              <a:t> </a:t>
            </a:r>
            <a:r>
              <a:rPr lang="de-DE" sz="2000" dirty="0" err="1">
                <a:effectLst/>
              </a:rPr>
              <a:t>rewind</a:t>
            </a:r>
            <a:r>
              <a:rPr lang="de-DE" sz="2000" dirty="0">
                <a:effectLst/>
              </a:rPr>
              <a:t>	zurückspulen, zurückrollen</a:t>
            </a:r>
            <a:endParaRPr lang="de-CH" sz="2000" dirty="0">
              <a:effectLst/>
            </a:endParaRPr>
          </a:p>
          <a:p>
            <a:pPr marL="0" indent="0">
              <a:spcAft>
                <a:spcPts val="0"/>
              </a:spcAft>
              <a:buNone/>
              <a:tabLst>
                <a:tab pos="2601913" algn="l"/>
              </a:tabLst>
            </a:pPr>
            <a:r>
              <a:rPr lang="de-DE" sz="2000" dirty="0" err="1">
                <a:effectLst/>
              </a:rPr>
              <a:t>protagonist</a:t>
            </a:r>
            <a:r>
              <a:rPr lang="de-DE" sz="2000" dirty="0">
                <a:effectLst/>
              </a:rPr>
              <a:t>	Hauptfigur</a:t>
            </a:r>
            <a:endParaRPr lang="de-CH" sz="2000" dirty="0">
              <a:effectLst/>
            </a:endParaRPr>
          </a:p>
          <a:p>
            <a:pPr marL="0" indent="0">
              <a:spcAft>
                <a:spcPts val="0"/>
              </a:spcAft>
              <a:buNone/>
              <a:tabLst>
                <a:tab pos="2601913" algn="l"/>
              </a:tabLst>
            </a:pPr>
            <a:r>
              <a:rPr lang="de-DE" sz="2000" dirty="0" err="1">
                <a:effectLst/>
              </a:rPr>
              <a:t>contents</a:t>
            </a:r>
            <a:r>
              <a:rPr lang="de-DE" sz="2000" dirty="0">
                <a:effectLst/>
              </a:rPr>
              <a:t>	Inhalte</a:t>
            </a:r>
            <a:endParaRPr lang="de-CH" sz="2000" dirty="0">
              <a:effectLst/>
            </a:endParaRPr>
          </a:p>
          <a:p>
            <a:pPr marL="0" indent="0">
              <a:spcAft>
                <a:spcPts val="0"/>
              </a:spcAft>
              <a:buNone/>
              <a:tabLst>
                <a:tab pos="2601913" algn="l"/>
              </a:tabLst>
            </a:pPr>
            <a:r>
              <a:rPr lang="de-DE" sz="2000" dirty="0" err="1">
                <a:effectLst/>
              </a:rPr>
              <a:t>path</a:t>
            </a:r>
            <a:r>
              <a:rPr lang="de-DE" sz="2000" dirty="0">
                <a:effectLst/>
              </a:rPr>
              <a:t>	Weg, Pfad</a:t>
            </a:r>
            <a:endParaRPr lang="de-CH" sz="2000" dirty="0">
              <a:effectLst/>
            </a:endParaRPr>
          </a:p>
          <a:p>
            <a:pPr marL="0" indent="0">
              <a:spcAft>
                <a:spcPts val="0"/>
              </a:spcAft>
              <a:buNone/>
              <a:tabLst>
                <a:tab pos="2601913" algn="l"/>
              </a:tabLst>
            </a:pPr>
            <a:r>
              <a:rPr lang="de-DE" sz="2000" dirty="0" err="1">
                <a:effectLst/>
              </a:rPr>
              <a:t>to</a:t>
            </a:r>
            <a:r>
              <a:rPr lang="de-DE" sz="2000" dirty="0">
                <a:effectLst/>
              </a:rPr>
              <a:t> </a:t>
            </a:r>
            <a:r>
              <a:rPr lang="de-DE" sz="2000" dirty="0" err="1">
                <a:effectLst/>
              </a:rPr>
              <a:t>join</a:t>
            </a:r>
            <a:r>
              <a:rPr lang="de-DE" sz="2000" dirty="0">
                <a:effectLst/>
              </a:rPr>
              <a:t>	verbinden</a:t>
            </a:r>
            <a:endParaRPr lang="de-CH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3620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arbeiten mit '</a:t>
            </a:r>
            <a:r>
              <a:rPr lang="de-DE" dirty="0" err="1" smtClean="0"/>
              <a:t>markers</a:t>
            </a:r>
            <a:r>
              <a:rPr lang="de-DE" dirty="0" smtClean="0"/>
              <a:t>'</a:t>
            </a:r>
            <a:endParaRPr lang="de-DE" dirty="0"/>
          </a:p>
        </p:txBody>
      </p:sp>
      <p:pic>
        <p:nvPicPr>
          <p:cNvPr id="5" name="Bild 4" descr="jun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29" y="3205241"/>
            <a:ext cx="6097142" cy="33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7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lu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1485900"/>
            <a:ext cx="5892800" cy="3886200"/>
          </a:xfrm>
          <a:prstGeom prst="rect">
            <a:avLst/>
          </a:prstGeom>
        </p:spPr>
      </p:pic>
      <p:pic>
        <p:nvPicPr>
          <p:cNvPr id="4" name="Bild 3" descr="Ohne Titel 4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4" y="3232886"/>
            <a:ext cx="679709" cy="362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2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788" y="1249348"/>
            <a:ext cx="7716837" cy="1447800"/>
          </a:xfrm>
        </p:spPr>
        <p:txBody>
          <a:bodyPr/>
          <a:lstStyle/>
          <a:p>
            <a:r>
              <a:rPr lang="de-DE" dirty="0" smtClean="0"/>
              <a:t>Auftrag (2er-Gruppe)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2788" y="2889890"/>
            <a:ext cx="7716838" cy="3725304"/>
          </a:xfrm>
        </p:spPr>
        <p:txBody>
          <a:bodyPr/>
          <a:lstStyle/>
          <a:p>
            <a:r>
              <a:rPr lang="de-DE" dirty="0" smtClean="0"/>
              <a:t>Machen Sie eine einfache Geschichte, in welcher Sie die beide Markerfunktionen verwenden:</a:t>
            </a:r>
          </a:p>
          <a:p>
            <a:pPr lvl="1"/>
            <a:r>
              <a:rPr lang="de-DE" dirty="0" smtClean="0"/>
              <a:t>Verwendung von Markern in '</a:t>
            </a:r>
            <a:r>
              <a:rPr lang="de-DE" dirty="0" err="1" smtClean="0"/>
              <a:t>paragraphs</a:t>
            </a:r>
            <a:r>
              <a:rPr lang="de-DE" dirty="0" smtClean="0"/>
              <a:t>'</a:t>
            </a:r>
          </a:p>
          <a:p>
            <a:pPr lvl="1"/>
            <a:r>
              <a:rPr lang="de-DE" dirty="0" smtClean="0"/>
              <a:t>Verwendung von Markern in '</a:t>
            </a:r>
            <a:r>
              <a:rPr lang="de-DE" dirty="0" err="1" smtClean="0"/>
              <a:t>options</a:t>
            </a:r>
            <a:r>
              <a:rPr lang="de-DE" dirty="0" smtClean="0"/>
              <a:t>'</a:t>
            </a:r>
          </a:p>
          <a:p>
            <a:endParaRPr lang="de-DE" dirty="0" smtClean="0"/>
          </a:p>
          <a:p>
            <a:r>
              <a:rPr lang="de-DE" dirty="0" smtClean="0"/>
              <a:t>Fügen Sie zusätzlich mindestens ein Bild ein.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3983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788" y="1249348"/>
            <a:ext cx="7716837" cy="1447800"/>
          </a:xfrm>
        </p:spPr>
        <p:txBody>
          <a:bodyPr/>
          <a:lstStyle/>
          <a:p>
            <a:r>
              <a:rPr lang="de-DE" dirty="0" smtClean="0"/>
              <a:t>Tagesziel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2788" y="2889890"/>
            <a:ext cx="7716838" cy="3725304"/>
          </a:xfrm>
        </p:spPr>
        <p:txBody>
          <a:bodyPr>
            <a:normAutofit/>
          </a:bodyPr>
          <a:lstStyle/>
          <a:p>
            <a:r>
              <a:rPr lang="de-DE" dirty="0" smtClean="0"/>
              <a:t>Sie haben eine Geschichte geschrieben, die folgende Funktionen von </a:t>
            </a:r>
            <a:r>
              <a:rPr lang="de-DE" dirty="0" err="1" smtClean="0"/>
              <a:t>Inklewriter</a:t>
            </a:r>
            <a:r>
              <a:rPr lang="de-DE" dirty="0" smtClean="0"/>
              <a:t> aufweist:</a:t>
            </a:r>
          </a:p>
          <a:p>
            <a:pPr lvl="1"/>
            <a:r>
              <a:rPr lang="de-DE" dirty="0" smtClean="0"/>
              <a:t>mindestens drei </a:t>
            </a:r>
            <a:r>
              <a:rPr lang="de-DE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sections</a:t>
            </a:r>
            <a:endParaRPr lang="de-DE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de-DE" dirty="0" smtClean="0"/>
              <a:t>mindestens zwei </a:t>
            </a:r>
            <a:r>
              <a:rPr lang="de-DE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markers</a:t>
            </a:r>
            <a:endParaRPr lang="de-DE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de-DE" b="1" dirty="0" smtClean="0"/>
              <a:t>mindestens zwei </a:t>
            </a:r>
            <a:r>
              <a:rPr lang="de-DE" b="1" dirty="0">
                <a:solidFill>
                  <a:srgbClr val="FFE066"/>
                </a:solidFill>
              </a:rPr>
              <a:t>L</a:t>
            </a:r>
            <a:r>
              <a:rPr lang="de-DE" b="1" dirty="0" smtClean="0">
                <a:solidFill>
                  <a:srgbClr val="FFE066"/>
                </a:solidFill>
              </a:rPr>
              <a:t>inks zu Bildern</a:t>
            </a:r>
          </a:p>
          <a:p>
            <a:pPr lvl="1"/>
            <a:r>
              <a:rPr lang="de-DE" b="1" dirty="0" smtClean="0"/>
              <a:t>keine </a:t>
            </a:r>
            <a:r>
              <a:rPr lang="de-DE" b="1" dirty="0" err="1" smtClean="0">
                <a:solidFill>
                  <a:srgbClr val="FFE066"/>
                </a:solidFill>
              </a:rPr>
              <a:t>loose</a:t>
            </a:r>
            <a:r>
              <a:rPr lang="de-DE" b="1" dirty="0" smtClean="0">
                <a:solidFill>
                  <a:srgbClr val="FFE066"/>
                </a:solidFill>
              </a:rPr>
              <a:t> </a:t>
            </a:r>
            <a:r>
              <a:rPr lang="de-DE" b="1" dirty="0" err="1" smtClean="0">
                <a:solidFill>
                  <a:srgbClr val="FFE066"/>
                </a:solidFill>
              </a:rPr>
              <a:t>ends</a:t>
            </a:r>
            <a:endParaRPr lang="de-DE" b="1" dirty="0" smtClean="0">
              <a:solidFill>
                <a:srgbClr val="FFE066"/>
              </a:solidFill>
            </a:endParaRPr>
          </a:p>
          <a:p>
            <a:pPr lvl="1"/>
            <a:endParaRPr lang="de-DE" b="1" dirty="0" smtClean="0"/>
          </a:p>
          <a:p>
            <a:pPr lvl="1"/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264509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788" y="1249348"/>
            <a:ext cx="7716837" cy="1447800"/>
          </a:xfrm>
        </p:spPr>
        <p:txBody>
          <a:bodyPr/>
          <a:lstStyle/>
          <a:p>
            <a:r>
              <a:rPr lang="de-DE" dirty="0" smtClean="0"/>
              <a:t>Nächste Woche ...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2788" y="2889890"/>
            <a:ext cx="7716838" cy="3725304"/>
          </a:xfrm>
        </p:spPr>
        <p:txBody>
          <a:bodyPr>
            <a:normAutofit/>
          </a:bodyPr>
          <a:lstStyle/>
          <a:p>
            <a:r>
              <a:rPr lang="de-DE" dirty="0" smtClean="0"/>
              <a:t>... gestalten Sie eine längere Geschichte, an welcher Sie 4-5 Lektionen arbeiten können.</a:t>
            </a:r>
          </a:p>
          <a:p>
            <a:r>
              <a:rPr lang="de-DE" b="1" dirty="0" smtClean="0"/>
              <a:t>In der anschliessenden Lektion (Woche 26) werden Sie die Geschichten der anderen lesen bzw. durchspielen können.</a:t>
            </a:r>
          </a:p>
          <a:p>
            <a:pPr lvl="1"/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186700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Die längere Geschichte …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2788" y="3012142"/>
            <a:ext cx="7716838" cy="3845858"/>
          </a:xfrm>
        </p:spPr>
        <p:txBody>
          <a:bodyPr/>
          <a:lstStyle/>
          <a:p>
            <a:r>
              <a:rPr lang="de-CH" dirty="0" smtClean="0"/>
              <a:t>… ist mindestens 800 Wörter lang</a:t>
            </a:r>
          </a:p>
          <a:p>
            <a:r>
              <a:rPr lang="de-CH" dirty="0" smtClean="0"/>
              <a:t>… enthält mehrere Entscheidungen</a:t>
            </a:r>
          </a:p>
          <a:p>
            <a:r>
              <a:rPr lang="de-CH" dirty="0" smtClean="0"/>
              <a:t>… enthält mindestens 2 Entscheidungen mit Markern</a:t>
            </a:r>
          </a:p>
          <a:p>
            <a:r>
              <a:rPr lang="de-CH" dirty="0" smtClean="0"/>
              <a:t>… enthält ein Titelbild sowie mindestens 1 weiteres Bild</a:t>
            </a:r>
          </a:p>
          <a:p>
            <a:r>
              <a:rPr lang="de-CH" dirty="0" smtClean="0"/>
              <a:t>… ist in Hochdeutsch geschrieben.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76488421"/>
      </p:ext>
    </p:extLst>
  </p:cSld>
  <p:clrMapOvr>
    <a:masterClrMapping/>
  </p:clrMapOvr>
</p:sld>
</file>

<file path=ppt/theme/theme1.xml><?xml version="1.0" encoding="utf-8"?>
<a:theme xmlns:a="http://schemas.openxmlformats.org/drawingml/2006/main" name="Himmel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Himmel.thmx</Template>
  <TotalTime>0</TotalTime>
  <Words>215</Words>
  <Application>Microsoft Office PowerPoint</Application>
  <PresentationFormat>Bildschirmpräsentation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1" baseType="lpstr">
      <vt:lpstr>Arial Rounded MT Bold</vt:lpstr>
      <vt:lpstr>Himmel</vt:lpstr>
      <vt:lpstr>Interaktive Geschichten</vt:lpstr>
      <vt:lpstr>Auftrag (2er-Gruppe)</vt:lpstr>
      <vt:lpstr>Glossar</vt:lpstr>
      <vt:lpstr>arbeiten mit 'markers'</vt:lpstr>
      <vt:lpstr>PowerPoint-Präsentation</vt:lpstr>
      <vt:lpstr>Auftrag (2er-Gruppe)</vt:lpstr>
      <vt:lpstr>Tagesziel</vt:lpstr>
      <vt:lpstr>Nächste Woche ...</vt:lpstr>
      <vt:lpstr>Die längere Geschichte 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Interaktive Geschichten</dc:title>
  <dc:creator>Lukas Hunziker</dc:creator>
  <cp:lastModifiedBy>profil</cp:lastModifiedBy>
  <cp:revision>9</cp:revision>
  <dcterms:created xsi:type="dcterms:W3CDTF">2015-05-31T19:24:15Z</dcterms:created>
  <dcterms:modified xsi:type="dcterms:W3CDTF">2015-06-08T06:02:04Z</dcterms:modified>
</cp:coreProperties>
</file>