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6693D-5023-66BE-6724-EE8110233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FCE132-6309-B777-3D28-2E387A941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1B10CF-860C-0C5F-9F7F-F943A67C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890819-68A0-AD20-4469-B93C0B576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79B19-A70F-273F-481F-A3D57113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1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A36DAE-B202-8FB3-9FA7-A3199D3B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A64A9A-20A8-EC2F-E121-02A4A15D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C2D5AF-C417-77D6-66F1-9974D7AC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0A8B3-B9B2-EEC5-7055-88A91C90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0B7E30-10D2-FEEC-2FEC-3F208FD2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8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313D20-F729-7273-A906-37C6CB525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F30493-63F2-A31B-D065-A67916351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27637-3325-6531-A89C-21EBDE0C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2BD28-44B6-2272-25E2-9437792D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B35895-763A-FB9A-0BA5-658DB75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17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13BB73-F921-506C-AB72-B3CDBEAA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D20352-E387-F1E9-01F9-CBDBA9548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5C7940-2F82-B88A-F66D-F681849F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EC49E-32F1-0F21-4201-4270BD32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D3697-6852-024D-3AE9-58768AA3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19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3B33C-0769-8BBA-4E99-A037C7D3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403123-FD09-76F6-3474-DCD9D618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6F4172-84EC-6BAC-98FE-F200FDA4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BA25F-FC12-D073-AA38-F85DFCDE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7451EF-AC5E-6525-BB75-99ADBE19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01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22613-A940-6209-5A9C-E6F59066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2187E1-CE62-FC52-5621-04B5897FE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7EF3B3-D55A-2840-31C2-A9F5750B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1B91AD-3C80-1446-3930-FC1E7275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F7BFF9-32AB-FF35-3709-0A49E585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77DE2C-910E-6831-8FB7-3C22763D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29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4B79D-D38B-3817-3EA7-2256CFA2F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6F9E63-8233-9824-FEFB-27737950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BE50E8-86D9-11DA-FBE3-83E7B92E0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8B6BEF-73AF-8F34-9F62-892A30814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BD874-3277-404A-8021-D27004029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03840A-D771-F72E-A9BA-BCD5D75C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29E280-0BF6-A243-B97F-30C242E3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35C4B86-CEA1-F45F-5193-1482AA24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33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046F8-3439-172B-8FA9-274DDEDE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F66DBF-0AF9-BE87-99D4-6F21BCE0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DD0FDF-9D12-5A74-E710-91C3779C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B3D3FA-8C55-8BBB-2E6A-43B341072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19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1B0C1E5-1E41-A254-55C8-1DC80FD1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861910-A0A5-076E-867A-5CC4509A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7345DE-3A26-55F4-6C16-4357BA8F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56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CECA9-441F-2190-E7CA-589B7284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4ECBCF-E9C1-9083-E877-7983E51EF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452279-0DAA-1C66-A446-555CBE1D8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4B1286-2AD6-DF45-D33A-20751B79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C8625F-1973-E4A1-CC7A-F072782E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BE71FA0-5454-64BB-67E9-D41C3E30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761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DD653-C277-FB9D-1FA5-D8DFCB4B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0A654E-87C3-E581-FDEA-2E3B81DB8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92469-DDF1-9152-F683-D25CE09E6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91739C-3D4D-6D22-BDC8-C924B8E6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68AFC6-2E2A-B204-F178-892D3917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79882F-7841-A0ED-818B-ADD2D98E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75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FD528F-0B9B-0777-B230-F84E59279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88EECD-EB10-8ED1-99D2-5DCBA04B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A3432-D21C-8890-0224-C965EA5CF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B6FE-6899-1249-9C23-B427C3B936AE}" type="datetimeFigureOut">
              <a:rPr lang="de-DE" smtClean="0"/>
              <a:t>12.01.23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24902D-1113-4749-3296-43BB445053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F2C1FE-E919-6105-B566-DDAECCCFE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53AC-6AE0-5345-90F7-02CFE2DBBB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9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gTmyhRM6k0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n 3" descr="Charlie Puth Creates an Original Beat on the Spot With a Mug and a Spoon | The Tonight Show">
            <a:hlinkClick r:id="" action="ppaction://media"/>
            <a:extLst>
              <a:ext uri="{FF2B5EF4-FFF2-40B4-BE49-F238E27FC236}">
                <a16:creationId xmlns:a16="http://schemas.microsoft.com/office/drawing/2014/main" id="{D3E4E81E-D17A-A873-42C4-0AC6445B95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813" y="428744"/>
            <a:ext cx="10529887" cy="59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udiomischpult">
            <a:extLst>
              <a:ext uri="{FF2B5EF4-FFF2-40B4-BE49-F238E27FC236}">
                <a16:creationId xmlns:a16="http://schemas.microsoft.com/office/drawing/2014/main" id="{725FDE53-7ECC-0E3E-D5C7-1B88BF28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F5E7E4-3B9F-3A17-F9C5-977BFD3A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(</a:t>
            </a:r>
            <a:r>
              <a:rPr lang="en-US" sz="6600" dirty="0" err="1">
                <a:solidFill>
                  <a:srgbClr val="FFFFFF"/>
                </a:solidFill>
              </a:rPr>
              <a:t>Digitale</a:t>
            </a:r>
            <a:r>
              <a:rPr lang="en-US" sz="6600" dirty="0">
                <a:solidFill>
                  <a:srgbClr val="FFFFFF"/>
                </a:solidFill>
              </a:rPr>
              <a:t>)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 err="1">
                <a:solidFill>
                  <a:srgbClr val="FFFFFF"/>
                </a:solidFill>
              </a:rPr>
              <a:t>Musikproduktion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9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8135EBA-B3A3-4F88-BCB1-D0C8E63F4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551406E-05CC-4445-9609-3E253925D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D199F2-1E6A-ABD2-014F-838ACADB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892040"/>
            <a:ext cx="3767328" cy="1325880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chemeClr val="bg1"/>
                </a:solidFill>
              </a:rPr>
              <a:t>Bekannte Musikproduzenten</a:t>
            </a:r>
          </a:p>
        </p:txBody>
      </p:sp>
      <p:pic>
        <p:nvPicPr>
          <p:cNvPr id="5" name="Inhaltsplatzhalter 4" descr="Ein Bild, das Mann, Wand, Person, drinnen enthält.&#10;&#10;Automatisch generierte Beschreibung">
            <a:extLst>
              <a:ext uri="{FF2B5EF4-FFF2-40B4-BE49-F238E27FC236}">
                <a16:creationId xmlns:a16="http://schemas.microsoft.com/office/drawing/2014/main" id="{866FF5C5-D0B0-FFB1-4275-97BD9F582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19" r="7206" b="2"/>
          <a:stretch/>
        </p:blipFill>
        <p:spPr>
          <a:xfrm>
            <a:off x="439050" y="645396"/>
            <a:ext cx="2569464" cy="3209544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9683CF-0DA1-46CF-ACAC-D8EE1B15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7177" y="1347782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Person, Kleidung enthält.&#10;&#10;Automatisch generierte Beschreibung">
            <a:extLst>
              <a:ext uri="{FF2B5EF4-FFF2-40B4-BE49-F238E27FC236}">
                <a16:creationId xmlns:a16="http://schemas.microsoft.com/office/drawing/2014/main" id="{BE38FF07-7EC4-81B7-149E-7F2B73C0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" r="6626" b="2"/>
          <a:stretch/>
        </p:blipFill>
        <p:spPr>
          <a:xfrm>
            <a:off x="3357407" y="645396"/>
            <a:ext cx="2569464" cy="320954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AE770B-9BD5-45F7-9DD4-D3FFD62FE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349484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5953CC11-E5F6-E284-F9DD-9A0CFC6CC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46" r="-2" b="-2"/>
          <a:stretch/>
        </p:blipFill>
        <p:spPr>
          <a:xfrm>
            <a:off x="6265129" y="645396"/>
            <a:ext cx="2569464" cy="320954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A55763-CE5D-4A9B-A9F7-982C80007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13824" y="1349484"/>
            <a:ext cx="0" cy="18288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 descr="Ein Bild, das Person, Mann, darstellend enthält.&#10;&#10;Automatisch generierte Beschreibung">
            <a:extLst>
              <a:ext uri="{FF2B5EF4-FFF2-40B4-BE49-F238E27FC236}">
                <a16:creationId xmlns:a16="http://schemas.microsoft.com/office/drawing/2014/main" id="{880CC74B-5A7C-F63D-FB2B-FCDB09ADDC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97" r="12950" b="3"/>
          <a:stretch/>
        </p:blipFill>
        <p:spPr>
          <a:xfrm>
            <a:off x="9183486" y="645396"/>
            <a:ext cx="2569464" cy="3209544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E4DDBE7-307B-40B1-B6B5-5B376C16D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39665" y="5097939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46A5CB59-8FF1-C36C-8034-B365D740370F}"/>
              </a:ext>
            </a:extLst>
          </p:cNvPr>
          <p:cNvSpPr txBox="1"/>
          <p:nvPr/>
        </p:nvSpPr>
        <p:spPr>
          <a:xfrm>
            <a:off x="439050" y="3928794"/>
            <a:ext cx="256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Hans Zimmer</a:t>
            </a:r>
          </a:p>
          <a:p>
            <a:r>
              <a:rPr lang="de-DE" dirty="0"/>
              <a:t>Beispiel: Interstellar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34DDB00-DF4F-F234-9E11-5D0F6E64A523}"/>
              </a:ext>
            </a:extLst>
          </p:cNvPr>
          <p:cNvSpPr txBox="1"/>
          <p:nvPr/>
        </p:nvSpPr>
        <p:spPr>
          <a:xfrm>
            <a:off x="3354934" y="3890533"/>
            <a:ext cx="256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Madonna</a:t>
            </a:r>
          </a:p>
          <a:p>
            <a:r>
              <a:rPr lang="de-DE" dirty="0"/>
              <a:t>Beispiel: Hung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5DFC133-17EA-4683-45EA-8376559B77E8}"/>
              </a:ext>
            </a:extLst>
          </p:cNvPr>
          <p:cNvSpPr txBox="1"/>
          <p:nvPr/>
        </p:nvSpPr>
        <p:spPr>
          <a:xfrm>
            <a:off x="6265129" y="3928793"/>
            <a:ext cx="256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Travis Scott</a:t>
            </a:r>
          </a:p>
          <a:p>
            <a:r>
              <a:rPr lang="de-DE" dirty="0"/>
              <a:t>Beispiel: </a:t>
            </a:r>
            <a:r>
              <a:rPr lang="de-DE" dirty="0" err="1"/>
              <a:t>goosebumps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F5F4D47-4A6D-3BD7-28B2-FB8F2E06F1D0}"/>
              </a:ext>
            </a:extLst>
          </p:cNvPr>
          <p:cNvSpPr txBox="1"/>
          <p:nvPr/>
        </p:nvSpPr>
        <p:spPr>
          <a:xfrm>
            <a:off x="9087607" y="3908329"/>
            <a:ext cx="256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Drake</a:t>
            </a:r>
          </a:p>
          <a:p>
            <a:r>
              <a:rPr lang="de-DE" dirty="0"/>
              <a:t>Beispiel: Hotline Bling</a:t>
            </a:r>
          </a:p>
        </p:txBody>
      </p:sp>
    </p:spTree>
    <p:extLst>
      <p:ext uri="{BB962C8B-B14F-4D97-AF65-F5344CB8AC3E}">
        <p14:creationId xmlns:p14="http://schemas.microsoft.com/office/powerpoint/2010/main" val="131048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1C766-A2BD-83E4-4A16-63D508340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Aufgabe „Mindmap“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4D2670-0303-F0D4-E0DB-C146D61D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Erstellt zu zweit ein Mindmap zum Thema „Musikproduktion“</a:t>
            </a:r>
          </a:p>
          <a:p>
            <a:pPr marL="0" indent="0">
              <a:buNone/>
            </a:pPr>
            <a:r>
              <a:rPr lang="de-DE" dirty="0"/>
              <a:t>	Fragen als Hilfestellung:</a:t>
            </a:r>
          </a:p>
          <a:p>
            <a:pPr marL="0" indent="0">
              <a:buNone/>
            </a:pPr>
            <a:r>
              <a:rPr lang="de-DE" dirty="0"/>
              <a:t>	- Was braucht man zum Musik produzieren?</a:t>
            </a:r>
          </a:p>
          <a:p>
            <a:pPr marL="0" indent="0">
              <a:buNone/>
            </a:pPr>
            <a:r>
              <a:rPr lang="de-DE" dirty="0"/>
              <a:t>	- Was ist digitale Musikproduktion? </a:t>
            </a:r>
          </a:p>
          <a:p>
            <a:pPr marL="0" indent="0">
              <a:buNone/>
            </a:pPr>
            <a:r>
              <a:rPr lang="de-DE" dirty="0"/>
              <a:t>	- Welches Equipment (Technik </a:t>
            </a:r>
            <a:r>
              <a:rPr lang="de-DE"/>
              <a:t>etc.) braucht </a:t>
            </a:r>
            <a:r>
              <a:rPr lang="de-DE" dirty="0"/>
              <a:t>man?</a:t>
            </a:r>
          </a:p>
        </p:txBody>
      </p:sp>
    </p:spTree>
    <p:extLst>
      <p:ext uri="{BB962C8B-B14F-4D97-AF65-F5344CB8AC3E}">
        <p14:creationId xmlns:p14="http://schemas.microsoft.com/office/powerpoint/2010/main" val="368252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86159FC-E50B-A899-C481-4792BE0BC49C}"/>
              </a:ext>
            </a:extLst>
          </p:cNvPr>
          <p:cNvSpPr txBox="1"/>
          <p:nvPr/>
        </p:nvSpPr>
        <p:spPr>
          <a:xfrm>
            <a:off x="4576452" y="3136612"/>
            <a:ext cx="3376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Musikproduktion</a:t>
            </a:r>
          </a:p>
        </p:txBody>
      </p:sp>
      <p:sp>
        <p:nvSpPr>
          <p:cNvPr id="5" name="Ring 4">
            <a:extLst>
              <a:ext uri="{FF2B5EF4-FFF2-40B4-BE49-F238E27FC236}">
                <a16:creationId xmlns:a16="http://schemas.microsoft.com/office/drawing/2014/main" id="{A0FF8EC8-349E-AA28-68F4-D5F563C6CD4F}"/>
              </a:ext>
            </a:extLst>
          </p:cNvPr>
          <p:cNvSpPr/>
          <p:nvPr/>
        </p:nvSpPr>
        <p:spPr>
          <a:xfrm>
            <a:off x="4407877" y="2778368"/>
            <a:ext cx="3376245" cy="1301261"/>
          </a:xfrm>
          <a:prstGeom prst="donut">
            <a:avLst>
              <a:gd name="adj" fmla="val 2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9D797374-453B-F243-1E34-FB11A4DDEB7C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845169" y="1676400"/>
            <a:ext cx="1057148" cy="12925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4C1D4D38-CC16-884B-C503-51ED50CC138B}"/>
              </a:ext>
            </a:extLst>
          </p:cNvPr>
          <p:cNvCxnSpPr>
            <a:cxnSpLocks/>
          </p:cNvCxnSpPr>
          <p:nvPr/>
        </p:nvCxnSpPr>
        <p:spPr>
          <a:xfrm flipV="1">
            <a:off x="5993599" y="1500554"/>
            <a:ext cx="0" cy="12778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FC15951D-5ED5-0416-6F9C-44CFFB7BC6A2}"/>
              </a:ext>
            </a:extLst>
          </p:cNvPr>
          <p:cNvCxnSpPr>
            <a:cxnSpLocks/>
          </p:cNvCxnSpPr>
          <p:nvPr/>
        </p:nvCxnSpPr>
        <p:spPr>
          <a:xfrm flipV="1">
            <a:off x="7590461" y="2154050"/>
            <a:ext cx="1061621" cy="9825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6ADB538-D658-3F60-E553-D37A344EF672}"/>
              </a:ext>
            </a:extLst>
          </p:cNvPr>
          <p:cNvCxnSpPr>
            <a:cxnSpLocks/>
          </p:cNvCxnSpPr>
          <p:nvPr/>
        </p:nvCxnSpPr>
        <p:spPr>
          <a:xfrm flipV="1">
            <a:off x="3676208" y="3803448"/>
            <a:ext cx="1012637" cy="982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BA9D2F4-AC33-C3A6-D1EB-8164EE7044AB}"/>
              </a:ext>
            </a:extLst>
          </p:cNvPr>
          <p:cNvCxnSpPr/>
          <p:nvPr/>
        </p:nvCxnSpPr>
        <p:spPr>
          <a:xfrm flipH="1" flipV="1">
            <a:off x="7424123" y="3803448"/>
            <a:ext cx="1057148" cy="12925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1E3A8FD8-0637-E7AA-A7DB-7001A3B4ECE6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6095999" y="4079629"/>
            <a:ext cx="1" cy="11019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1C6F26F2-00F8-DB3B-F6FB-2D6EA596F4F9}"/>
              </a:ext>
            </a:extLst>
          </p:cNvPr>
          <p:cNvCxnSpPr>
            <a:cxnSpLocks/>
            <a:stCxn id="5" idx="2"/>
          </p:cNvCxnSpPr>
          <p:nvPr/>
        </p:nvCxnSpPr>
        <p:spPr>
          <a:xfrm flipH="1" flipV="1">
            <a:off x="2882688" y="3428998"/>
            <a:ext cx="1525189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D126408F-6AFF-6C56-85AA-AD600EA9A26A}"/>
              </a:ext>
            </a:extLst>
          </p:cNvPr>
          <p:cNvCxnSpPr>
            <a:cxnSpLocks/>
          </p:cNvCxnSpPr>
          <p:nvPr/>
        </p:nvCxnSpPr>
        <p:spPr>
          <a:xfrm flipH="1" flipV="1">
            <a:off x="7784122" y="3443716"/>
            <a:ext cx="2025272" cy="3067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49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0F8193-6759-A587-7440-5D90EFAE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Let‘s start with…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Soundtrap Support">
            <a:extLst>
              <a:ext uri="{FF2B5EF4-FFF2-40B4-BE49-F238E27FC236}">
                <a16:creationId xmlns:a16="http://schemas.microsoft.com/office/drawing/2014/main" id="{641246A1-8C6C-79E4-CE44-55B6E36AF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30566"/>
            <a:ext cx="11496821" cy="3556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070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Macintosh PowerPoint</Application>
  <PresentationFormat>Breitbild</PresentationFormat>
  <Paragraphs>18</Paragraphs>
  <Slides>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Tw Cen MT</vt:lpstr>
      <vt:lpstr>Office</vt:lpstr>
      <vt:lpstr>PowerPoint-Präsentation</vt:lpstr>
      <vt:lpstr>(Digitale) Musikproduktion</vt:lpstr>
      <vt:lpstr>Bekannte Musikproduzenten</vt:lpstr>
      <vt:lpstr>1. Aufgabe „Mindmap“</vt:lpstr>
      <vt:lpstr>PowerPoint-Präsentation</vt:lpstr>
      <vt:lpstr>Let‘s start with…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Sallenbach, Keshia</dc:creator>
  <cp:lastModifiedBy>Sallenbach, Keshia</cp:lastModifiedBy>
  <cp:revision>6</cp:revision>
  <dcterms:created xsi:type="dcterms:W3CDTF">2023-01-11T23:10:16Z</dcterms:created>
  <dcterms:modified xsi:type="dcterms:W3CDTF">2023-01-12T01:15:21Z</dcterms:modified>
</cp:coreProperties>
</file>